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57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9939D23-CF00-6D89-8721-44B28A416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2" y="1371596"/>
            <a:ext cx="7772416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04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49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34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2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E90D0E7-6640-82C7-B02B-48A092442935}"/>
              </a:ext>
            </a:extLst>
          </p:cNvPr>
          <p:cNvGrpSpPr/>
          <p:nvPr/>
        </p:nvGrpSpPr>
        <p:grpSpPr>
          <a:xfrm>
            <a:off x="2209792" y="457194"/>
            <a:ext cx="7772416" cy="5943612"/>
            <a:chOff x="2209792" y="457194"/>
            <a:chExt cx="7772416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9578BE-20CC-5009-CB73-3CC94B74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9792" y="457194"/>
              <a:ext cx="7772416" cy="5943612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271253F-DFDA-22EA-4597-03288F261709}"/>
                </a:ext>
              </a:extLst>
            </p:cNvPr>
            <p:cNvGrpSpPr/>
            <p:nvPr/>
          </p:nvGrpSpPr>
          <p:grpSpPr>
            <a:xfrm>
              <a:off x="3867995" y="739805"/>
              <a:ext cx="4818242" cy="4835301"/>
              <a:chOff x="3867995" y="739805"/>
              <a:chExt cx="4818242" cy="483530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ADE61-7B19-CEF3-8AD5-2126BDB3F6EA}"/>
                  </a:ext>
                </a:extLst>
              </p:cNvPr>
              <p:cNvSpPr txBox="1"/>
              <p:nvPr/>
            </p:nvSpPr>
            <p:spPr>
              <a:xfrm>
                <a:off x="3934814" y="739805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F1ED8-0B93-0A4F-94AD-B4592510B1CA}"/>
                  </a:ext>
                </a:extLst>
              </p:cNvPr>
              <p:cNvSpPr txBox="1"/>
              <p:nvPr/>
            </p:nvSpPr>
            <p:spPr>
              <a:xfrm>
                <a:off x="5975447" y="746068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3AF389-0D1C-1B14-8608-D2E52FB059C5}"/>
                  </a:ext>
                </a:extLst>
              </p:cNvPr>
              <p:cNvSpPr txBox="1"/>
              <p:nvPr/>
            </p:nvSpPr>
            <p:spPr>
              <a:xfrm>
                <a:off x="7931626" y="746067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02403F-4551-84A3-3979-0C4F75B0C0CA}"/>
                  </a:ext>
                </a:extLst>
              </p:cNvPr>
              <p:cNvSpPr txBox="1"/>
              <p:nvPr/>
            </p:nvSpPr>
            <p:spPr>
              <a:xfrm>
                <a:off x="3867996" y="1885663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4175F3-6D26-4388-3EE1-43CE97EB254D}"/>
                  </a:ext>
                </a:extLst>
              </p:cNvPr>
              <p:cNvSpPr txBox="1"/>
              <p:nvPr/>
            </p:nvSpPr>
            <p:spPr>
              <a:xfrm>
                <a:off x="5968623" y="1885664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F67DD0-43FE-30A1-02E6-FB8EE90D5AA3}"/>
                  </a:ext>
                </a:extLst>
              </p:cNvPr>
              <p:cNvSpPr txBox="1"/>
              <p:nvPr/>
            </p:nvSpPr>
            <p:spPr>
              <a:xfrm>
                <a:off x="8006690" y="1885663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1F735F-D14F-3194-2A69-700CAFBA8E9E}"/>
                  </a:ext>
                </a:extLst>
              </p:cNvPr>
              <p:cNvSpPr txBox="1"/>
              <p:nvPr/>
            </p:nvSpPr>
            <p:spPr>
              <a:xfrm>
                <a:off x="3867995" y="3025259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E09E32-B4C0-DB76-E105-8C1662B87259}"/>
                  </a:ext>
                </a:extLst>
              </p:cNvPr>
              <p:cNvSpPr txBox="1"/>
              <p:nvPr/>
            </p:nvSpPr>
            <p:spPr>
              <a:xfrm>
                <a:off x="5968623" y="3025259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469E2E-B72E-8680-AA6C-EC2F30DAD4C3}"/>
                  </a:ext>
                </a:extLst>
              </p:cNvPr>
              <p:cNvSpPr txBox="1"/>
              <p:nvPr/>
            </p:nvSpPr>
            <p:spPr>
              <a:xfrm>
                <a:off x="7931625" y="3028671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CB6D0B-1CB3-D4CF-F930-84FB8D79782D}"/>
                  </a:ext>
                </a:extLst>
              </p:cNvPr>
              <p:cNvSpPr txBox="1"/>
              <p:nvPr/>
            </p:nvSpPr>
            <p:spPr>
              <a:xfrm>
                <a:off x="3949883" y="4173941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965E50-1CE7-FB15-E028-9674D211BA0E}"/>
                  </a:ext>
                </a:extLst>
              </p:cNvPr>
              <p:cNvSpPr txBox="1"/>
              <p:nvPr/>
            </p:nvSpPr>
            <p:spPr>
              <a:xfrm>
                <a:off x="5968623" y="4172228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0AB065-5F0C-C22E-7A59-448825A12103}"/>
                  </a:ext>
                </a:extLst>
              </p:cNvPr>
              <p:cNvSpPr txBox="1"/>
              <p:nvPr/>
            </p:nvSpPr>
            <p:spPr>
              <a:xfrm>
                <a:off x="8006690" y="4168267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A35F84-C6FF-AA17-65FE-FA915B51C85F}"/>
                  </a:ext>
                </a:extLst>
              </p:cNvPr>
              <p:cNvSpPr txBox="1"/>
              <p:nvPr/>
            </p:nvSpPr>
            <p:spPr>
              <a:xfrm>
                <a:off x="3949883" y="5322623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9F5AE9-A538-EAB3-32D5-481CE9F8659F}"/>
                  </a:ext>
                </a:extLst>
              </p:cNvPr>
              <p:cNvSpPr txBox="1"/>
              <p:nvPr/>
            </p:nvSpPr>
            <p:spPr>
              <a:xfrm>
                <a:off x="5968622" y="5319193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53598D-AE6B-4EBA-4B67-26B47F3DBD49}"/>
                  </a:ext>
                </a:extLst>
              </p:cNvPr>
              <p:cNvSpPr txBox="1"/>
              <p:nvPr/>
            </p:nvSpPr>
            <p:spPr>
              <a:xfrm>
                <a:off x="7975415" y="5319193"/>
                <a:ext cx="58685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816887" cy="6857999"/>
            <a:chOff x="152146" y="0"/>
            <a:chExt cx="9816887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146" y="0"/>
              <a:ext cx="8471647" cy="685799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57383" cy="3544715"/>
              <a:chOff x="8511650" y="1370520"/>
              <a:chExt cx="1457383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45240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baseflow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spring snowmelt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falling limb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1E63-FA34-F222-FB30-3C4BCBA5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8BA1D-AC00-8696-1D95-29476D9B8871}"/>
              </a:ext>
            </a:extLst>
          </p:cNvPr>
          <p:cNvGrpSpPr/>
          <p:nvPr/>
        </p:nvGrpSpPr>
        <p:grpSpPr>
          <a:xfrm>
            <a:off x="372864" y="1369899"/>
            <a:ext cx="5943612" cy="4114808"/>
            <a:chOff x="1260888" y="1371596"/>
            <a:chExt cx="5943612" cy="41148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B0DCC9-4247-7E95-26A5-99B304E24897}"/>
                </a:ext>
              </a:extLst>
            </p:cNvPr>
            <p:cNvGrpSpPr/>
            <p:nvPr/>
          </p:nvGrpSpPr>
          <p:grpSpPr>
            <a:xfrm>
              <a:off x="1260888" y="1371596"/>
              <a:ext cx="5943612" cy="4114808"/>
              <a:chOff x="1260888" y="1371596"/>
              <a:chExt cx="5943612" cy="411480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611896-42CA-0AD7-6033-776298440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0888" y="1371596"/>
                <a:ext cx="5943612" cy="4114808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ED80623-D3C8-E6B9-4E4E-B7A857B9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526507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0542FF3-7F08-246C-CE00-9E1DF8292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30743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01F2714-4EDC-666E-2C80-9409C082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74558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E8CE0D-3738-DDBB-FCFC-9C535F12E6F0}"/>
                </a:ext>
              </a:extLst>
            </p:cNvPr>
            <p:cNvSpPr/>
            <p:nvPr/>
          </p:nvSpPr>
          <p:spPr>
            <a:xfrm>
              <a:off x="6159131" y="2022764"/>
              <a:ext cx="583414" cy="163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5271D9-6C98-BDF2-0E3F-A86D8AC8EBB2}"/>
              </a:ext>
            </a:extLst>
          </p:cNvPr>
          <p:cNvGrpSpPr/>
          <p:nvPr/>
        </p:nvGrpSpPr>
        <p:grpSpPr>
          <a:xfrm>
            <a:off x="7860964" y="610136"/>
            <a:ext cx="3092852" cy="5634334"/>
            <a:chOff x="8450049" y="610136"/>
            <a:chExt cx="3092852" cy="56343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B9156E-84E0-7E43-F510-F5B1DB89FCEF}"/>
                </a:ext>
              </a:extLst>
            </p:cNvPr>
            <p:cNvGrpSpPr/>
            <p:nvPr/>
          </p:nvGrpSpPr>
          <p:grpSpPr>
            <a:xfrm>
              <a:off x="8450049" y="610136"/>
              <a:ext cx="2311632" cy="5634334"/>
              <a:chOff x="8212657" y="1102751"/>
              <a:chExt cx="2311632" cy="56343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95D770-643B-9B81-7BD1-7BA614EC7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" r="23576"/>
              <a:stretch/>
            </p:blipFill>
            <p:spPr>
              <a:xfrm>
                <a:off x="8387891" y="4848672"/>
                <a:ext cx="2083752" cy="1888413"/>
              </a:xfrm>
              <a:prstGeom prst="rect">
                <a:avLst/>
              </a:prstGeom>
            </p:spPr>
          </p:pic>
          <p:pic>
            <p:nvPicPr>
              <p:cNvPr id="6" name="Picture 5" descr="A graph with red and blue squares&#10;&#10;Description automatically generated">
                <a:extLst>
                  <a:ext uri="{FF2B5EF4-FFF2-40B4-BE49-F238E27FC236}">
                    <a16:creationId xmlns:a16="http://schemas.microsoft.com/office/drawing/2014/main" id="{886FE15E-2181-4BA2-06BB-75A004A21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337"/>
              <a:stretch/>
            </p:blipFill>
            <p:spPr>
              <a:xfrm>
                <a:off x="8387785" y="3051625"/>
                <a:ext cx="2083752" cy="1857508"/>
              </a:xfrm>
              <a:prstGeom prst="rect">
                <a:avLst/>
              </a:prstGeom>
            </p:spPr>
          </p:pic>
          <p:pic>
            <p:nvPicPr>
              <p:cNvPr id="8" name="Picture 7" descr="A graph of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40A1E45-222A-F066-DEB8-1BF47A868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68"/>
              <a:stretch/>
            </p:blipFill>
            <p:spPr>
              <a:xfrm>
                <a:off x="8212657" y="1102751"/>
                <a:ext cx="2311632" cy="2012236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CB6F403-474B-9954-3C30-D633033398D2}"/>
                  </a:ext>
                </a:extLst>
              </p:cNvPr>
              <p:cNvGrpSpPr/>
              <p:nvPr/>
            </p:nvGrpSpPr>
            <p:grpSpPr>
              <a:xfrm>
                <a:off x="8772837" y="1383642"/>
                <a:ext cx="1182124" cy="3924330"/>
                <a:chOff x="8772837" y="1383642"/>
                <a:chExt cx="1182124" cy="392433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2B11E1-88C2-3B1C-D833-D951043E90F1}"/>
                    </a:ext>
                  </a:extLst>
                </p:cNvPr>
                <p:cNvSpPr txBox="1"/>
                <p:nvPr/>
              </p:nvSpPr>
              <p:spPr>
                <a:xfrm>
                  <a:off x="8781629" y="1383642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Molar ratio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66A70F-EB79-6FE1-5349-0F4B1DE6FA6E}"/>
                    </a:ext>
                  </a:extLst>
                </p:cNvPr>
                <p:cNvSpPr txBox="1"/>
                <p:nvPr/>
              </p:nvSpPr>
              <p:spPr>
                <a:xfrm>
                  <a:off x="8772837" y="3224649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Nitrogen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F3E126-E11F-5232-0B77-BCA6C9245AD0}"/>
                    </a:ext>
                  </a:extLst>
                </p:cNvPr>
                <p:cNvSpPr txBox="1"/>
                <p:nvPr/>
              </p:nvSpPr>
              <p:spPr>
                <a:xfrm>
                  <a:off x="8781985" y="5061751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Phosphorus</a:t>
                  </a:r>
                </a:p>
              </p:txBody>
            </p:sp>
          </p:grpSp>
        </p:grpSp>
        <p:pic>
          <p:nvPicPr>
            <p:cNvPr id="17" name="Picture 16" descr="A graph of a number of red and blue dots&#10;&#10;Description automatically generated">
              <a:extLst>
                <a:ext uri="{FF2B5EF4-FFF2-40B4-BE49-F238E27FC236}">
                  <a16:creationId xmlns:a16="http://schemas.microsoft.com/office/drawing/2014/main" id="{5B1C771A-F3A2-221B-7715-7D4A2F7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58" t="28501" b="34940"/>
            <a:stretch/>
          </p:blipFill>
          <p:spPr>
            <a:xfrm>
              <a:off x="10645061" y="2499198"/>
              <a:ext cx="897840" cy="1856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91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1978270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74228-A007-9544-8CF4-B6F0F3208D68}"/>
              </a:ext>
            </a:extLst>
          </p:cNvPr>
          <p:cNvGrpSpPr/>
          <p:nvPr/>
        </p:nvGrpSpPr>
        <p:grpSpPr>
          <a:xfrm>
            <a:off x="3691974" y="939772"/>
            <a:ext cx="6233098" cy="4826978"/>
            <a:chOff x="3691974" y="939772"/>
            <a:chExt cx="6233098" cy="48269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D58433-BED5-0D55-D26F-163193F8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4815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5527A-F7D0-C05D-D386-1D0A4894357A}"/>
                </a:ext>
              </a:extLst>
            </p:cNvPr>
            <p:cNvSpPr txBox="1"/>
            <p:nvPr/>
          </p:nvSpPr>
          <p:spPr>
            <a:xfrm>
              <a:off x="8579832" y="2692312"/>
              <a:ext cx="134524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baseflow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spring snowmelt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falling limb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386FCB-6D7C-0FED-B3A1-07B94091AC54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936691-E7FD-D89D-DFD8-B4163664A191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8FE787-DE04-A711-3E81-2BC65FBAE4A8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2017505" y="902180"/>
            <a:ext cx="7772416" cy="4114808"/>
            <a:chOff x="2209792" y="1371596"/>
            <a:chExt cx="7772416" cy="4114808"/>
          </a:xfrm>
        </p:grpSpPr>
        <p:pic>
          <p:nvPicPr>
            <p:cNvPr id="3" name="Picture 2" descr="A graph of a number of dots&#10;&#10;Description automatically generated with medium confidence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792" y="1371596"/>
              <a:ext cx="7772416" cy="4114808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204</Words>
  <Application>Microsoft Office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12</cp:revision>
  <dcterms:created xsi:type="dcterms:W3CDTF">2024-11-04T21:07:10Z</dcterms:created>
  <dcterms:modified xsi:type="dcterms:W3CDTF">2024-11-18T22:01:35Z</dcterms:modified>
</cp:coreProperties>
</file>